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1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774"/>
  </p:normalViewPr>
  <p:slideViewPr>
    <p:cSldViewPr snapToGrid="0">
      <p:cViewPr>
        <p:scale>
          <a:sx n="54" d="100"/>
          <a:sy n="54" d="100"/>
        </p:scale>
        <p:origin x="2120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2BB52-386D-954F-96DF-EADC8921A1DF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3A196-4631-CF4D-8A77-458B2A2A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7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F1A38-F983-8179-39B5-6D0690F78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C5B4C2-A797-7944-48B0-29C52149A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100B5-E13C-1224-B608-84C254502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CBCE-1E20-3E34-22AD-E5A1C5859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8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E11B5-840D-EB0F-9328-D540B2C6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3CD44-3F5C-DF6D-2DD9-ECF50BDD0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C0182-B5B6-94AA-A479-A1CA267B5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22506-E12C-E6F6-3F56-69E457200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883E9-190D-FD71-BA04-55B4881F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3F569-8B6A-5876-2AC6-447B06077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4C9C1B-44CD-2399-F00C-E6F32C1E2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B9778-700E-06E7-F02F-0807D3769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6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20CC-0C49-8571-23C1-2B32798C1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11F828-8943-4854-52F0-AE77E5BD0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E2BA39-B866-31EF-3113-82FC7E160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40B5B-4C16-956A-23BD-DC4F660067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62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E688-75BD-53AB-6BC6-84D9E16A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E0BC3E-CBF2-585C-66F6-6E75602E5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BB93A-DE5E-3EC6-3F91-7307F64F0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0553F-3B49-96FF-65AC-4A5B8E7E4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2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3A01-1F98-B061-65B5-2AB6A08A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1584B-1591-3B23-9E1A-8FDE23BDB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36B17-B959-7A6D-E7BD-17DEBF141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61FB-F513-1EE2-B4AE-BB2001CA6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53A196-4631-CF4D-8A77-458B2A2AD9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2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3D0BD-FF76-7139-8A9A-558F916B1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A067A-A2E5-E06E-8A50-65BCBC804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F5EED-9D55-09AD-A562-A99B93D6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44274-2E66-A85E-311F-9D0AE5D8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D6D70-8832-4B63-FA84-82A03D3A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7065-8751-9898-AED2-02CA8D6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2289A-93C7-65AE-345D-B26EF48F1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709A0-BF80-6064-60B8-A4B77832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FFF9A-32FB-F5DF-F0F2-5CE522D6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7D278-07AC-9E50-0C05-B693C151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1C38C3-5C0D-1300-4D1A-49EB0A6BE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D19CC-33BA-2554-187B-BFBC9A95E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B3A1F-9E97-E0F5-8561-27037781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42AB2-624F-715B-7351-F91DE7B8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E32C9-9206-C13F-4174-83C806E8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2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FAFCD-D5E5-6DC0-F19B-B10F9D1C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9BAFE-F022-7FB4-BF78-38424482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84317-11B3-C5C3-1D41-588E4BCBC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405F9-8340-9ABB-940F-8ED075B0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47BF0-337E-8D57-79A3-21699B8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1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55C2-A939-BE66-765C-ED95B8C5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4EDE-6339-0A2E-AF0A-F6A33253A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26E1-2A60-92A0-20C7-F43D814A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4EF7-4BEF-CCE4-19F2-80C5662D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F5078-E27C-6820-5BBF-FD653291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5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6726-1FD4-148C-F910-C4217648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F751-297F-37FA-E2C6-684A7BB01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765C0-D20A-6D06-8A29-4193D6573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7AF45-2BE5-49BF-E438-45B2B10C2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3A07A-457C-ABB6-F7A4-3945965C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71C78-E64E-65CE-EBF2-8951862C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29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27F-D283-22E5-AE16-58EE4CF4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AB58F-C6A0-F7CB-00E2-EDD121F90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57F9B-16EC-F0EE-AB63-0C8A504F0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03AC0-BA3D-D5A8-7C70-92A5A7A91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DA1DF-37AC-F551-1A65-1C882401E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B9AD22-46DC-A7EF-F992-77556BD0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55DD6-8DCD-8BE4-4A9E-F0651360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41964-0E63-63A1-E158-874B23C3B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3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1FD5-4927-4791-9B0A-51D14619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C80C0-1353-469D-8CD4-77022C81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6D22F-4A69-90AF-F2D9-5F3F7C7E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62866-CA5C-76E8-E77C-8E89E1DE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5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A920B-0FE0-D0FC-BCE1-75CD7E93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35EA2-22B0-FC49-1377-0A408B39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F703E-5AAD-ABCF-250A-35C5E86B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3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68DD-BF46-3C89-B610-0BCE6690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CF0B4-B7F1-2491-2EE7-71D162A0E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46838-BEA0-78D0-C4D3-FD7F29D25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6995C-7D63-6CF1-C892-999F5F3E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532E7-9D53-202D-CD71-3FFF0EF2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284EC-23B6-687B-BE59-0EB1A125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091-77A0-F702-E0D6-790166B5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98526-F00B-E4CE-84A6-5CF91C067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35AD4-70AD-C168-B6E7-8E3EFF086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7B7CD-5E50-88D2-5389-8B7D987D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2AD04-4754-3C19-A2F7-E15576FF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8338E-F0A6-061B-7A9D-F9C315A4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0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3BF8D-EA86-A7FD-06A5-C5EB6E42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45A7-6E4D-AB32-DB80-EE34E6306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A5B4D-75DD-0468-24B7-B4DAC86BC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E9C82-416D-8D46-A9D9-45BECBBF1923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E39EA-ED95-5706-3651-CCC415962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264C7-622C-6488-9A78-E6BFE61D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708F9-DD15-DB42-A553-0DD837BC7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9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6A84CC-A54A-D3F0-131A-F0CB16592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1E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EB495-7557-655D-4EE5-7DFFB39D1C97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3DA09-B471-CEEC-6229-E32EC370A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14C14-5CDC-B771-2EBE-075DEAA55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471" y="744323"/>
            <a:ext cx="6450196" cy="6159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8BD6C5-B492-8C0E-8507-457582DD8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405" y="4633419"/>
            <a:ext cx="2774826" cy="2270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E04AA0-A788-8728-426B-64F693C72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61" y="2543383"/>
            <a:ext cx="5176395" cy="37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00F1-91B7-037C-B4A4-57C7F5A0F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AD53CB-C648-5781-4CE1-9811D69F69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1E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9D058-0742-0475-A998-54DF1630D5F9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9F181-DC77-222E-90F7-3FA6EB2A1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16CF8-544F-AE13-808F-1CD9056BE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638" y="-294568"/>
            <a:ext cx="7490230" cy="7152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F0B7AC-B140-D469-B7AA-9C2081C6C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98" y="2002172"/>
            <a:ext cx="5934902" cy="4855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53033C-C605-FAB5-6673-22983229997D}"/>
              </a:ext>
            </a:extLst>
          </p:cNvPr>
          <p:cNvSpPr txBox="1"/>
          <p:nvPr/>
        </p:nvSpPr>
        <p:spPr>
          <a:xfrm>
            <a:off x="6510542" y="2705725"/>
            <a:ext cx="38526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PRODUCT KNOWLEDGE</a:t>
            </a:r>
            <a:endParaRPr lang="en-US" sz="44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4A550-A8AD-AEB8-4FE2-AFE1C7EF2BA4}"/>
              </a:ext>
            </a:extLst>
          </p:cNvPr>
          <p:cNvSpPr txBox="1"/>
          <p:nvPr/>
        </p:nvSpPr>
        <p:spPr>
          <a:xfrm>
            <a:off x="6510542" y="4152275"/>
            <a:ext cx="385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LILAC LACE</a:t>
            </a:r>
            <a:endParaRPr lang="en-US" sz="28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721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F7E30-A001-2DF0-55D5-E29FF8C5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ADC9C1-0D0F-8648-3509-2209FF35BA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1E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CB317-2D54-9CFB-CC7E-1DF0C12653AB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22B14-40AD-815B-B5E2-79E2F5B7E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16BE9-78DF-C9C6-5F83-5AB170CCB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538" y="-100191"/>
            <a:ext cx="7391597" cy="70583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13CA24-59AA-5DE4-770D-D0AC91098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997" y="4637784"/>
            <a:ext cx="2774826" cy="2270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3338B-1C2A-6874-8353-FDBD41FBC5F0}"/>
              </a:ext>
            </a:extLst>
          </p:cNvPr>
          <p:cNvSpPr txBox="1"/>
          <p:nvPr/>
        </p:nvSpPr>
        <p:spPr>
          <a:xfrm>
            <a:off x="937761" y="1872807"/>
            <a:ext cx="3852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Collagen</a:t>
            </a:r>
            <a:r>
              <a:rPr lang="id-ID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endParaRPr lang="en-US" sz="48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05D56-B3D5-486A-B1B5-692974DA14A6}"/>
              </a:ext>
            </a:extLst>
          </p:cNvPr>
          <p:cNvSpPr txBox="1"/>
          <p:nvPr/>
        </p:nvSpPr>
        <p:spPr>
          <a:xfrm>
            <a:off x="765491" y="2978704"/>
            <a:ext cx="7155556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Menjaga Elastisitas dan mengencangkan kulit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Mengurangi Garis halus yang menyebabkan kerutan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Mempercepat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regenarasi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kulit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agar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tampak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muda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sehat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Membantu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pertumbuhan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kuku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rambut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kuat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06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2FB3F-048E-3B89-A4D8-8F287668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5D4B84-10CD-05E0-0C80-B9432ACC7E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1E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2E19F-5989-6223-2B99-BFFD181482F5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A0B9A-43F5-E9FE-A933-FD7DE8E7A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C403E-AA4B-463B-E115-A082A90AD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0987" y="100189"/>
            <a:ext cx="7181756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B2095-E8A5-090F-8B85-F7D1D7676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74927" y="4679747"/>
            <a:ext cx="2774826" cy="2270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B22469-CD62-368F-3260-D9B23AAD4637}"/>
              </a:ext>
            </a:extLst>
          </p:cNvPr>
          <p:cNvSpPr txBox="1"/>
          <p:nvPr/>
        </p:nvSpPr>
        <p:spPr>
          <a:xfrm>
            <a:off x="-9044374" y="1650107"/>
            <a:ext cx="3852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Collagen</a:t>
            </a:r>
            <a:r>
              <a:rPr lang="id-ID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endParaRPr lang="en-US" sz="48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40CEC-E617-D9C6-545B-7C958A6BDF0C}"/>
              </a:ext>
            </a:extLst>
          </p:cNvPr>
          <p:cNvSpPr txBox="1"/>
          <p:nvPr/>
        </p:nvSpPr>
        <p:spPr>
          <a:xfrm>
            <a:off x="-9216644" y="2756004"/>
            <a:ext cx="7155556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Menjaga Elastisitas dan mengencangkan kulit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Mengurangi Garis halus yang menyebabkan kerutan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Mempercepat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regenarasi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kulit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agar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tampak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muda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sehat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Membantu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pertumbuhan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kuku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rambut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kuat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24AF8-E28A-7F7D-5DB7-F227576A1EFA}"/>
              </a:ext>
            </a:extLst>
          </p:cNvPr>
          <p:cNvSpPr txBox="1"/>
          <p:nvPr/>
        </p:nvSpPr>
        <p:spPr>
          <a:xfrm>
            <a:off x="9187957" y="6758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6BB85-CC3D-1CC6-3D4E-DEE73C5F6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973" y="582868"/>
            <a:ext cx="369984" cy="369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4C112F-609A-B737-7BEF-FF90501646E7}"/>
              </a:ext>
            </a:extLst>
          </p:cNvPr>
          <p:cNvSpPr txBox="1"/>
          <p:nvPr/>
        </p:nvSpPr>
        <p:spPr>
          <a:xfrm>
            <a:off x="5208714" y="1802507"/>
            <a:ext cx="3852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Vitamin C</a:t>
            </a:r>
            <a:endParaRPr lang="en-US" sz="48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5E7BA-D7D1-8B23-30D5-63F337DAAC0A}"/>
              </a:ext>
            </a:extLst>
          </p:cNvPr>
          <p:cNvSpPr txBox="1"/>
          <p:nvPr/>
        </p:nvSpPr>
        <p:spPr>
          <a:xfrm>
            <a:off x="5036444" y="2908404"/>
            <a:ext cx="7155556" cy="211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Antioksidan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kuat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mencerahkan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melindungi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kulit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Membantu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pembentukan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Collagen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alami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tubuh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Mencerahkan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warna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kulit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mengurangi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flek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hitam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Melindungi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kulit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kerusakan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sinar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UV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polusi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tahan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tubuh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E060AD-734F-9644-D574-A6DAAA7AC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008" y="1535720"/>
            <a:ext cx="9536221" cy="63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52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7A075-7D01-D622-E1A5-AAB1334E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A40CA9-5FEC-1FBF-3F8B-15E354FF44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1E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FCAA3-BB23-978E-D37E-A2F251D213EC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4E57D5-9AAE-4A04-5804-949D18B03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482672-4A55-6BC1-42A4-690FE30DA7C6}"/>
              </a:ext>
            </a:extLst>
          </p:cNvPr>
          <p:cNvGrpSpPr/>
          <p:nvPr/>
        </p:nvGrpSpPr>
        <p:grpSpPr>
          <a:xfrm>
            <a:off x="-15598790" y="100189"/>
            <a:ext cx="15037413" cy="6858001"/>
            <a:chOff x="-9216644" y="100189"/>
            <a:chExt cx="15037413" cy="68580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A0A546-A7F3-0E64-86DF-5FD4FA5E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60987" y="100189"/>
              <a:ext cx="7181756" cy="6858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5FB752-AA10-91C7-2AD4-C4B53EBA7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74927" y="4679747"/>
              <a:ext cx="2774826" cy="22703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1AE10B-9F5F-5C79-2C77-7E7AA4B27C0F}"/>
                </a:ext>
              </a:extLst>
            </p:cNvPr>
            <p:cNvSpPr txBox="1"/>
            <p:nvPr/>
          </p:nvSpPr>
          <p:spPr>
            <a:xfrm>
              <a:off x="-9044374" y="1872807"/>
              <a:ext cx="3852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 err="1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Collagen</a:t>
              </a:r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 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83455B-ED0E-D09E-41F3-713F487E8637}"/>
                </a:ext>
              </a:extLst>
            </p:cNvPr>
            <p:cNvSpPr txBox="1"/>
            <p:nvPr/>
          </p:nvSpPr>
          <p:spPr>
            <a:xfrm>
              <a:off x="-9216644" y="2978704"/>
              <a:ext cx="7155556" cy="170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d-ID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 Elastisitas dan mengencangkan kulit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d-ID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Mengurangi Garis halus yang menyebabkan kerutan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Mempercepat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regenarasi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agar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tampak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muda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sehat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pertumbuhan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kuku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rambut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yang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kuat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365A1D-B474-895A-C536-3CD717E1AE0E}"/>
              </a:ext>
            </a:extLst>
          </p:cNvPr>
          <p:cNvSpPr txBox="1"/>
          <p:nvPr/>
        </p:nvSpPr>
        <p:spPr>
          <a:xfrm>
            <a:off x="9187957" y="6758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E79C7-0BE3-3C85-C3E3-7C4CE7565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973" y="582868"/>
            <a:ext cx="369984" cy="369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DAC23D-DE75-B12D-F414-14EA35CBD133}"/>
              </a:ext>
            </a:extLst>
          </p:cNvPr>
          <p:cNvSpPr txBox="1"/>
          <p:nvPr/>
        </p:nvSpPr>
        <p:spPr>
          <a:xfrm>
            <a:off x="1122753" y="1748372"/>
            <a:ext cx="3852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Vitamin </a:t>
            </a:r>
            <a:r>
              <a:rPr lang="id-ID" sz="4800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E</a:t>
            </a:r>
            <a:endParaRPr lang="en-US" sz="48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A8BBB-76E7-33A0-C1CB-248F95D711BD}"/>
              </a:ext>
            </a:extLst>
          </p:cNvPr>
          <p:cNvSpPr txBox="1"/>
          <p:nvPr/>
        </p:nvSpPr>
        <p:spPr>
          <a:xfrm>
            <a:off x="950483" y="2854269"/>
            <a:ext cx="7155556" cy="2116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Menutrisi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melembabkan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kulit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dalam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Membantu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memperbaiki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jaringan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kulit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rusak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Menjaga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kelembapan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menghaluskan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kulit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Mencegah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penuaan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dini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menjaga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elastisitas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Melindungi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tubuh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stress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oksidatif</a:t>
            </a: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30A763-9656-137F-3873-77539650F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759" y="1535720"/>
            <a:ext cx="9536221" cy="63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4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4783E-C4DF-DD2D-C827-883D44FE4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4F77D7-CF86-1EAA-2EEF-A9B9B347C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1E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9BD70-5822-5CF9-3578-C60740085A4B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EE32C3-889D-CCE0-DF06-07FA403AA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B1EAD83-FD54-AAB2-0B12-B1810641D5A7}"/>
              </a:ext>
            </a:extLst>
          </p:cNvPr>
          <p:cNvGrpSpPr/>
          <p:nvPr/>
        </p:nvGrpSpPr>
        <p:grpSpPr>
          <a:xfrm>
            <a:off x="-24367387" y="100189"/>
            <a:ext cx="15037413" cy="6858001"/>
            <a:chOff x="-9216644" y="100189"/>
            <a:chExt cx="15037413" cy="68580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9A1EE2-D81D-0F6E-591B-6AF848CC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60987" y="100189"/>
              <a:ext cx="7181756" cy="6858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E3B30-A113-FD63-44D8-D96ED7C64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74927" y="4679747"/>
              <a:ext cx="2774826" cy="22703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58CC63-67B4-3674-6746-09831A3E1DC7}"/>
                </a:ext>
              </a:extLst>
            </p:cNvPr>
            <p:cNvSpPr txBox="1"/>
            <p:nvPr/>
          </p:nvSpPr>
          <p:spPr>
            <a:xfrm>
              <a:off x="-9044374" y="1872807"/>
              <a:ext cx="3852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 err="1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Collagen</a:t>
              </a:r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 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35E3F4-3256-2F76-81DA-6ABABA2598F4}"/>
                </a:ext>
              </a:extLst>
            </p:cNvPr>
            <p:cNvSpPr txBox="1"/>
            <p:nvPr/>
          </p:nvSpPr>
          <p:spPr>
            <a:xfrm>
              <a:off x="-9216644" y="2978704"/>
              <a:ext cx="7155556" cy="170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d-ID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 Elastisitas dan mengencangkan kulit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d-ID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Mengurangi Garis halus yang menyebabkan kerutan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Mempercepat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regenarasi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agar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tampak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muda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sehat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pertumbuhan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kuku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rambut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yang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kuat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E580F8-9B70-F87B-92A1-CBF158D7EB02}"/>
              </a:ext>
            </a:extLst>
          </p:cNvPr>
          <p:cNvSpPr txBox="1"/>
          <p:nvPr/>
        </p:nvSpPr>
        <p:spPr>
          <a:xfrm>
            <a:off x="9187957" y="6758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8B635-75EB-F81A-A91F-4E79FB9B9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973" y="582868"/>
            <a:ext cx="369984" cy="369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97F4AA0-955C-EFD2-63BB-A35F450B36AE}"/>
              </a:ext>
            </a:extLst>
          </p:cNvPr>
          <p:cNvGrpSpPr/>
          <p:nvPr/>
        </p:nvGrpSpPr>
        <p:grpSpPr>
          <a:xfrm>
            <a:off x="-7818114" y="1748372"/>
            <a:ext cx="7155556" cy="3222438"/>
            <a:chOff x="950483" y="1748372"/>
            <a:chExt cx="7155556" cy="3222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ED69E8-A31C-D13C-0C34-AE4695FF1808}"/>
                </a:ext>
              </a:extLst>
            </p:cNvPr>
            <p:cNvSpPr txBox="1"/>
            <p:nvPr/>
          </p:nvSpPr>
          <p:spPr>
            <a:xfrm>
              <a:off x="1122753" y="1748372"/>
              <a:ext cx="3852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Vitamin </a:t>
              </a:r>
              <a:r>
                <a:rPr lang="id-ID" sz="4800" dirty="0" err="1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E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7EFB70-9511-BCE8-24FB-52641DBC1A67}"/>
                </a:ext>
              </a:extLst>
            </p:cNvPr>
            <p:cNvSpPr txBox="1"/>
            <p:nvPr/>
          </p:nvSpPr>
          <p:spPr>
            <a:xfrm>
              <a:off x="950483" y="2854269"/>
              <a:ext cx="7155556" cy="2116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Menutrisi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melembabkan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dari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dalam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memperbaiki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jaringan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yang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rusak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kelembapan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menghaluskan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Mencegah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penuaan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dini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elastisitas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Melindungi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sel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tubuh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dari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stress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oksidatif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8EADFD2-5594-BEB3-532D-D220D7E59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3976">
            <a:off x="-3847967" y="1150672"/>
            <a:ext cx="9536221" cy="635484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EF030D-CA93-690F-03C9-E62338B655D3}"/>
              </a:ext>
            </a:extLst>
          </p:cNvPr>
          <p:cNvGrpSpPr/>
          <p:nvPr/>
        </p:nvGrpSpPr>
        <p:grpSpPr>
          <a:xfrm>
            <a:off x="4598475" y="1748372"/>
            <a:ext cx="7155556" cy="3637937"/>
            <a:chOff x="950483" y="1748372"/>
            <a:chExt cx="7155556" cy="363793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E34621-9BE8-5A71-3249-A939C3317653}"/>
                </a:ext>
              </a:extLst>
            </p:cNvPr>
            <p:cNvSpPr txBox="1"/>
            <p:nvPr/>
          </p:nvSpPr>
          <p:spPr>
            <a:xfrm>
              <a:off x="1122753" y="1748372"/>
              <a:ext cx="4417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L-</a:t>
              </a:r>
              <a:r>
                <a:rPr lang="id-ID" sz="4800" dirty="0" err="1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Glutathione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EFCAA4-97B6-307D-5574-671CEBD56673}"/>
                </a:ext>
              </a:extLst>
            </p:cNvPr>
            <p:cNvSpPr txBox="1"/>
            <p:nvPr/>
          </p:nvSpPr>
          <p:spPr>
            <a:xfrm>
              <a:off x="950483" y="2854269"/>
              <a:ext cx="7155556" cy="253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Super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Antioksidean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agen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pencerah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alami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mencerahkan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sel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merata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( Glowing Effect )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Menetralkan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Racun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dalam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tubuh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(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Detaksifikasi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Hati )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Mengurangi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Jerawat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Noda Hitam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Menjadikan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Nampak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lebih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putih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cerah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bersinar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sehat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F70495D-4260-A9C6-6563-796B4115F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871" y="2854269"/>
            <a:ext cx="5295235" cy="43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55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3F55E-A682-ACB6-90D5-32E14CAB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427E18-E596-59EE-F73E-0F9265AD54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1E1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33F16-7F78-5EB8-9E1B-85891A9840BC}"/>
              </a:ext>
            </a:extLst>
          </p:cNvPr>
          <p:cNvSpPr txBox="1"/>
          <p:nvPr/>
        </p:nvSpPr>
        <p:spPr>
          <a:xfrm>
            <a:off x="1122753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BCBD0-0789-772D-49D7-CADD5DA11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9" y="430468"/>
            <a:ext cx="369984" cy="36998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6D774-6914-90B5-776C-0385932F992B}"/>
              </a:ext>
            </a:extLst>
          </p:cNvPr>
          <p:cNvGrpSpPr/>
          <p:nvPr/>
        </p:nvGrpSpPr>
        <p:grpSpPr>
          <a:xfrm>
            <a:off x="-24367387" y="100189"/>
            <a:ext cx="15037413" cy="6858001"/>
            <a:chOff x="-9216644" y="100189"/>
            <a:chExt cx="15037413" cy="68580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6CC9E2-91C7-253F-AB90-2072A91EB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60987" y="100189"/>
              <a:ext cx="7181756" cy="68580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A2F612-5A99-24EF-BE3C-0612ACC4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74927" y="4679747"/>
              <a:ext cx="2774826" cy="22703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9523E8-9756-B0B2-5F64-99B923F588A9}"/>
                </a:ext>
              </a:extLst>
            </p:cNvPr>
            <p:cNvSpPr txBox="1"/>
            <p:nvPr/>
          </p:nvSpPr>
          <p:spPr>
            <a:xfrm>
              <a:off x="-9044374" y="1872807"/>
              <a:ext cx="3852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 err="1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Collagen</a:t>
              </a:r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 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17C09A-29BB-FAC2-572A-97B9ECF1D7E6}"/>
                </a:ext>
              </a:extLst>
            </p:cNvPr>
            <p:cNvSpPr txBox="1"/>
            <p:nvPr/>
          </p:nvSpPr>
          <p:spPr>
            <a:xfrm>
              <a:off x="-9216644" y="2978704"/>
              <a:ext cx="7155556" cy="1701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d-ID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 Elastisitas dan mengencangkan kulit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d-ID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Mengurangi Garis halus yang menyebabkan kerutan</a:t>
              </a: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Mempercepat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regenarasi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agar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tampak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muda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sehat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pertumbuhan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kuku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rambut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yang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kuat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398929-8EAF-F69C-96C5-5C2FE3CFD2ED}"/>
              </a:ext>
            </a:extLst>
          </p:cNvPr>
          <p:cNvSpPr txBox="1"/>
          <p:nvPr/>
        </p:nvSpPr>
        <p:spPr>
          <a:xfrm>
            <a:off x="9187957" y="6758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2885B-A3C3-B3FC-E69B-2BE5798B4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973" y="582868"/>
            <a:ext cx="369984" cy="369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E48FD-DB91-BBE6-8701-F34E4792C105}"/>
              </a:ext>
            </a:extLst>
          </p:cNvPr>
          <p:cNvGrpSpPr/>
          <p:nvPr/>
        </p:nvGrpSpPr>
        <p:grpSpPr>
          <a:xfrm>
            <a:off x="-7818114" y="1748372"/>
            <a:ext cx="7155556" cy="3222438"/>
            <a:chOff x="950483" y="1748372"/>
            <a:chExt cx="7155556" cy="32224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D903E-3405-B77C-7933-9D150A6AC8A0}"/>
                </a:ext>
              </a:extLst>
            </p:cNvPr>
            <p:cNvSpPr txBox="1"/>
            <p:nvPr/>
          </p:nvSpPr>
          <p:spPr>
            <a:xfrm>
              <a:off x="1122753" y="1748372"/>
              <a:ext cx="38526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Vitamin </a:t>
              </a:r>
              <a:r>
                <a:rPr lang="id-ID" sz="4800" dirty="0" err="1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E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E9CFDA-3594-E92C-B624-A3B4AFA6C8D5}"/>
                </a:ext>
              </a:extLst>
            </p:cNvPr>
            <p:cNvSpPr txBox="1"/>
            <p:nvPr/>
          </p:nvSpPr>
          <p:spPr>
            <a:xfrm>
              <a:off x="950483" y="2854269"/>
              <a:ext cx="7155556" cy="2116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Menutrisi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melembabkan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dari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dalam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Membantu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memperbaiki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jaringan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yang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rusak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kelembapan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menghaluskan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Mencegah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penuaan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dini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elastisitas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Melindungi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sel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tubuh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dari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stress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oksidatif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D677F3E-0E3A-8CD5-6910-2282432FE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3976">
            <a:off x="-7386739" y="916026"/>
            <a:ext cx="11295850" cy="752744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1A82F5B-5B6D-6B95-0687-7C40123A7096}"/>
              </a:ext>
            </a:extLst>
          </p:cNvPr>
          <p:cNvGrpSpPr/>
          <p:nvPr/>
        </p:nvGrpSpPr>
        <p:grpSpPr>
          <a:xfrm>
            <a:off x="1959010" y="1748372"/>
            <a:ext cx="7155556" cy="3222438"/>
            <a:chOff x="950483" y="1748372"/>
            <a:chExt cx="7155556" cy="322243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6E1D44-316A-909E-D6F0-D6E44765C7FA}"/>
                </a:ext>
              </a:extLst>
            </p:cNvPr>
            <p:cNvSpPr txBox="1"/>
            <p:nvPr/>
          </p:nvSpPr>
          <p:spPr>
            <a:xfrm>
              <a:off x="1122753" y="1748372"/>
              <a:ext cx="4417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800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Kesimpulan</a:t>
              </a:r>
              <a:endParaRPr lang="en-US" sz="48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EA323-7699-434D-4390-F925C61A6F5D}"/>
                </a:ext>
              </a:extLst>
            </p:cNvPr>
            <p:cNvSpPr txBox="1"/>
            <p:nvPr/>
          </p:nvSpPr>
          <p:spPr>
            <a:xfrm>
              <a:off x="950483" y="2854269"/>
              <a:ext cx="7155556" cy="2116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Mencerahkan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meratakan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warna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Elastisitas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kelembaban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Mencegah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penuaan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dini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menjaga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kulit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awet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muda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Memberikan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Efek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Glowing,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sehat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dan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cerah</a:t>
              </a:r>
              <a:r>
                <a:rPr lang="en-US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alami</a:t>
              </a: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571500" indent="-5715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95FF487-EBC1-72A5-FD71-559391848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71247">
            <a:off x="7821275" y="3941184"/>
            <a:ext cx="4823427" cy="39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13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374</Words>
  <Application>Microsoft Macintosh PowerPoint</Application>
  <PresentationFormat>Widescreen</PresentationFormat>
  <Paragraphs>80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Marcellus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Global</dc:creator>
  <cp:lastModifiedBy>MD Global</cp:lastModifiedBy>
  <cp:revision>1</cp:revision>
  <dcterms:created xsi:type="dcterms:W3CDTF">2025-11-24T03:59:58Z</dcterms:created>
  <dcterms:modified xsi:type="dcterms:W3CDTF">2025-11-24T06:17:13Z</dcterms:modified>
</cp:coreProperties>
</file>